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B8393-C3D6-488E-AD20-9BF3364DA9F6}" type="datetimeFigureOut">
              <a:rPr lang="en-US" smtClean="0"/>
              <a:t>10/6/2009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79B42-9995-4131-86CD-2EFB2F9AE4D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Quadratic Equations</a:t>
            </a:r>
            <a:br>
              <a:rPr lang="en-IE" dirty="0" smtClean="0"/>
            </a:br>
            <a:r>
              <a:rPr lang="en-IE" dirty="0" smtClean="0"/>
              <a:t>Nature of their Roots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Lucan Community College</a:t>
            </a:r>
          </a:p>
          <a:p>
            <a:r>
              <a:rPr lang="en-IE" dirty="0" smtClean="0"/>
              <a:t>Mathematics Department</a:t>
            </a:r>
          </a:p>
          <a:p>
            <a:r>
              <a:rPr lang="en-IE" dirty="0" smtClean="0"/>
              <a:t>Transition Year</a:t>
            </a:r>
          </a:p>
          <a:p>
            <a:r>
              <a:rPr lang="en-IE" dirty="0" smtClean="0"/>
              <a:t>October 7 2009</a:t>
            </a:r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tyquad graphs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79741" y="428604"/>
            <a:ext cx="9597797" cy="552246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But this graph doesn’t cut through the x-axis at all................</a:t>
            </a:r>
          </a:p>
          <a:p>
            <a:r>
              <a:rPr lang="en-IE" dirty="0" smtClean="0"/>
              <a:t>WHY?</a:t>
            </a:r>
          </a:p>
          <a:p>
            <a:r>
              <a:rPr lang="en-IE" dirty="0" smtClean="0"/>
              <a:t>Try solving this algebraically to see what happens</a:t>
            </a:r>
          </a:p>
          <a:p>
            <a:r>
              <a:rPr lang="en-IE" dirty="0" smtClean="0"/>
              <a:t>What happens when we can’t find the factors?</a:t>
            </a:r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 the Quadratic Formula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57224" y="2143116"/>
          <a:ext cx="7434417" cy="3857652"/>
        </p:xfrm>
        <a:graphic>
          <a:graphicData uri="http://schemas.openxmlformats.org/presentationml/2006/ole">
            <p:oleObj spid="_x0000_s5122" name="Equation" r:id="rId3" imgW="118080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=</a:t>
            </a:r>
          </a:p>
          <a:p>
            <a:r>
              <a:rPr lang="en-IE" dirty="0" smtClean="0"/>
              <a:t>B = </a:t>
            </a:r>
          </a:p>
          <a:p>
            <a:r>
              <a:rPr lang="en-IE" dirty="0" smtClean="0"/>
              <a:t>C = </a:t>
            </a:r>
          </a:p>
          <a:p>
            <a:r>
              <a:rPr lang="en-IE" dirty="0" smtClean="0"/>
              <a:t>Filling in we get................</a:t>
            </a:r>
          </a:p>
          <a:p>
            <a:endParaRPr lang="en-I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5786" y="4000503"/>
          <a:ext cx="2928958" cy="2672407"/>
        </p:xfrm>
        <a:graphic>
          <a:graphicData uri="http://schemas.openxmlformats.org/presentationml/2006/ole">
            <p:oleObj spid="_x0000_s6146" name="Equation" r:id="rId3" imgW="1739880" imgH="1587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the</a:t>
            </a:r>
          </a:p>
          <a:p>
            <a:endParaRPr lang="en-IE" dirty="0"/>
          </a:p>
          <a:p>
            <a:r>
              <a:rPr lang="en-IE" dirty="0" smtClean="0"/>
              <a:t>Why can a minus number NEVER have a square root?</a:t>
            </a:r>
          </a:p>
          <a:p>
            <a:r>
              <a:rPr lang="en-IE" dirty="0" smtClean="0"/>
              <a:t>What does squaring a number always mean? </a:t>
            </a:r>
            <a:endParaRPr lang="en-IE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14677" y="1571612"/>
          <a:ext cx="1085857" cy="571504"/>
        </p:xfrm>
        <a:graphic>
          <a:graphicData uri="http://schemas.openxmlformats.org/presentationml/2006/ole">
            <p:oleObj spid="_x0000_s7173" name="Equation" r:id="rId3" imgW="4824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So, if we can’t get the square root of a negative number, then we can conclude that this type of equation has no roots. In other words, there are no x – values which will make our function = 0.</a:t>
            </a:r>
          </a:p>
          <a:p>
            <a:r>
              <a:rPr lang="en-IE" dirty="0" smtClean="0"/>
              <a:t>We can use part of the quadratic formula to help us determine the nature of the roots of a quadratic equation. </a:t>
            </a:r>
            <a:endParaRPr lang="en-I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Two Equal Real Roots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3" descr="ty quad graph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788" y="1928778"/>
            <a:ext cx="8702212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Two Different Real Roots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5" descr="ty quad graphs2.g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85926"/>
            <a:ext cx="10056605" cy="507207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 Real Roots</a:t>
            </a:r>
            <a:endParaRPr lang="en-IE" dirty="0"/>
          </a:p>
        </p:txBody>
      </p:sp>
      <p:pic>
        <p:nvPicPr>
          <p:cNvPr id="4" name="Content Placeholder 3" descr="tyquad graphs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3348" y="1775297"/>
            <a:ext cx="7257303" cy="417576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Using the Quadratic Formula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only need to concentrate on the stuff underneath the square root sign in the formula, </a:t>
            </a:r>
            <a:r>
              <a:rPr lang="en-IE" dirty="0" err="1" smtClean="0"/>
              <a:t>ie</a:t>
            </a:r>
            <a:r>
              <a:rPr lang="en-IE" dirty="0" smtClean="0"/>
              <a:t>. 			This is called the </a:t>
            </a:r>
            <a:r>
              <a:rPr lang="en-IE" i="1" dirty="0" err="1" smtClean="0"/>
              <a:t>discriminant</a:t>
            </a:r>
            <a:r>
              <a:rPr lang="en-IE" dirty="0" smtClean="0"/>
              <a:t> of the formula.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76588" y="2684463"/>
          <a:ext cx="1074737" cy="400050"/>
        </p:xfrm>
        <a:graphic>
          <a:graphicData uri="http://schemas.openxmlformats.org/presentationml/2006/ole">
            <p:oleObj spid="_x0000_s8194" name="Equation" r:id="rId3" imgW="647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Solve Algebraically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Consider the quadratic equation</a:t>
            </a:r>
          </a:p>
          <a:p>
            <a:r>
              <a:rPr lang="en-IE" sz="2800" dirty="0" smtClean="0"/>
              <a:t>If we were to solve this equation in the traditional way, be letting it equal 0, what would we get? </a:t>
            </a:r>
          </a:p>
          <a:p>
            <a:r>
              <a:rPr lang="en-IE" sz="2800" dirty="0" smtClean="0"/>
              <a:t>Try to factorise it now on your own......</a:t>
            </a:r>
          </a:p>
          <a:p>
            <a:pPr lvl="8"/>
            <a:endParaRPr lang="en-IE" sz="1600" dirty="0" smtClean="0"/>
          </a:p>
          <a:p>
            <a:pPr>
              <a:buNone/>
            </a:pPr>
            <a:endParaRPr lang="en-I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5008" y="1643050"/>
          <a:ext cx="1870075" cy="490538"/>
        </p:xfrm>
        <a:graphic>
          <a:graphicData uri="http://schemas.openxmlformats.org/presentationml/2006/ole">
            <p:oleObj spid="_x0000_s1026" name="Equation" r:id="rId3" imgW="1066680" imgH="279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1027" name="Equation" r:id="rId4" imgW="12672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28661" y="3571876"/>
          <a:ext cx="4985925" cy="3000396"/>
        </p:xfrm>
        <a:graphic>
          <a:graphicData uri="http://schemas.openxmlformats.org/presentationml/2006/ole">
            <p:oleObj spid="_x0000_s1028" name="Equation" r:id="rId5" imgW="1180800" imgH="1841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Nature of the Roots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3600" dirty="0" err="1" smtClean="0"/>
                        <a:t>Discriminant</a:t>
                      </a:r>
                      <a:r>
                        <a:rPr lang="en-IE" dirty="0" smtClean="0"/>
                        <a:t> </a:t>
                      </a:r>
                    </a:p>
                    <a:p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dirty="0" smtClean="0"/>
                        <a:t>Nature of Solutions</a:t>
                      </a:r>
                      <a:endParaRPr lang="en-IE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</a:t>
                      </a:r>
                      <a:endParaRPr lang="en-IE" sz="3200" dirty="0" smtClean="0"/>
                    </a:p>
                    <a:p>
                      <a:endParaRPr lang="en-IE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Root </a:t>
                      </a:r>
                      <a:endParaRPr lang="en-IE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endParaRPr lang="en-IE" sz="3200" dirty="0" smtClean="0"/>
                    </a:p>
                    <a:p>
                      <a:endParaRPr lang="en-IE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 different real solutions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Negative</a:t>
                      </a:r>
                      <a:endParaRPr lang="en-IE" sz="3200" dirty="0" smtClean="0"/>
                    </a:p>
                    <a:p>
                      <a:endParaRPr lang="en-IE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No Real Solutions</a:t>
                      </a:r>
                      <a:endParaRPr lang="en-IE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43042" y="2071678"/>
          <a:ext cx="1917546" cy="714380"/>
        </p:xfrm>
        <a:graphic>
          <a:graphicData uri="http://schemas.openxmlformats.org/presentationml/2006/ole">
            <p:oleObj spid="_x0000_s9218" name="Equation" r:id="rId3" imgW="647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Solve Graphically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Draw the graph of the function   </a:t>
            </a:r>
            <a:endParaRPr lang="en-IE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14480" y="2714620"/>
          <a:ext cx="4572032" cy="1197437"/>
        </p:xfrm>
        <a:graphic>
          <a:graphicData uri="http://schemas.openxmlformats.org/presentationml/2006/ole">
            <p:oleObj spid="_x0000_s2051" name="Equation" r:id="rId3" imgW="106668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3" descr="ty quad graph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42918"/>
            <a:ext cx="8702212" cy="54292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do you notice?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Where does the graph cut the x-axis?</a:t>
            </a:r>
          </a:p>
          <a:p>
            <a:r>
              <a:rPr lang="en-IE" dirty="0" smtClean="0"/>
              <a:t>What is this point called?</a:t>
            </a:r>
          </a:p>
          <a:p>
            <a:r>
              <a:rPr lang="en-IE" dirty="0" smtClean="0"/>
              <a:t>Have we met this x-value anywhere else?</a:t>
            </a:r>
          </a:p>
          <a:p>
            <a:r>
              <a:rPr lang="en-IE" dirty="0" smtClean="0"/>
              <a:t>Why only one x-value?</a:t>
            </a:r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Another function - algebraically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Solve </a:t>
            </a:r>
            <a:endParaRPr lang="en-I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57356" y="1987720"/>
          <a:ext cx="4071966" cy="4323840"/>
        </p:xfrm>
        <a:graphic>
          <a:graphicData uri="http://schemas.openxmlformats.org/presentationml/2006/ole">
            <p:oleObj spid="_x0000_s3074" name="Equation" r:id="rId3" imgW="1231560" imgH="13078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And graphically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Based on our previous example what do you expect to happen?</a:t>
            </a:r>
          </a:p>
          <a:p>
            <a:r>
              <a:rPr lang="en-IE" dirty="0" smtClean="0"/>
              <a:t>Where will the graph cut the x-axis?</a:t>
            </a:r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Content Placeholder 5" descr="ty quad graphs2.gg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0"/>
            <a:ext cx="10056605" cy="578645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Did we get what you expected?</a:t>
            </a:r>
          </a:p>
          <a:p>
            <a:r>
              <a:rPr lang="en-IE" dirty="0" smtClean="0"/>
              <a:t>Finally, look at the following quadratic equation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Draw the graph of this function</a:t>
            </a:r>
          </a:p>
          <a:p>
            <a:endParaRPr lang="en-IE" dirty="0" smtClean="0"/>
          </a:p>
          <a:p>
            <a:endParaRPr lang="en-I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3286124"/>
          <a:ext cx="7527309" cy="1571636"/>
        </p:xfrm>
        <a:graphic>
          <a:graphicData uri="http://schemas.openxmlformats.org/presentationml/2006/ole">
            <p:oleObj spid="_x0000_s4098" name="Equation" r:id="rId3" imgW="11556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326</Words>
  <Application>Microsoft Office PowerPoint</Application>
  <PresentationFormat>On-screen Show (4:3)</PresentationFormat>
  <Paragraphs>56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Microsoft Equation 3.0</vt:lpstr>
      <vt:lpstr>Quadratic Equations Nature of their Roots</vt:lpstr>
      <vt:lpstr>Solve Algebraically </vt:lpstr>
      <vt:lpstr>Solve Graphically</vt:lpstr>
      <vt:lpstr>Slide 4</vt:lpstr>
      <vt:lpstr>What do you notice?</vt:lpstr>
      <vt:lpstr>Another function - algebraically</vt:lpstr>
      <vt:lpstr>And graphically</vt:lpstr>
      <vt:lpstr>Slide 8</vt:lpstr>
      <vt:lpstr>Slide 9</vt:lpstr>
      <vt:lpstr>Slide 10</vt:lpstr>
      <vt:lpstr>Slide 11</vt:lpstr>
      <vt:lpstr>Use the Quadratic Formula</vt:lpstr>
      <vt:lpstr>Slide 13</vt:lpstr>
      <vt:lpstr>Slide 14</vt:lpstr>
      <vt:lpstr>Slide 15</vt:lpstr>
      <vt:lpstr>Two Equal Real Roots</vt:lpstr>
      <vt:lpstr>Two Different Real Roots</vt:lpstr>
      <vt:lpstr>No Real Roots</vt:lpstr>
      <vt:lpstr>Using the Quadratic Formula</vt:lpstr>
      <vt:lpstr>Nature of the Roots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Equations Nature of their Roots</dc:title>
  <dc:creator>Ciaran Duffy</dc:creator>
  <cp:lastModifiedBy>Ciaran Duffy</cp:lastModifiedBy>
  <cp:revision>1</cp:revision>
  <dcterms:created xsi:type="dcterms:W3CDTF">2009-10-06T18:44:34Z</dcterms:created>
  <dcterms:modified xsi:type="dcterms:W3CDTF">2009-10-06T22:25:46Z</dcterms:modified>
</cp:coreProperties>
</file>