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9D8D6-4502-47A9-8914-7690B46ED07F}" type="datetimeFigureOut">
              <a:rPr lang="en-US" smtClean="0"/>
              <a:t>10/3/2008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6E1AC5-CE44-4831-AAE2-A4ABBD94BC39}" type="slidenum">
              <a:rPr lang="en-IE" smtClean="0"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9/25/2008</a:t>
            </a:r>
            <a:endParaRPr lang="en-I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en-IE" dirty="0" smtClean="0"/>
              <a:t>Lucan Community College Mathematics Department</a:t>
            </a:r>
            <a:endParaRPr lang="en-IE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7D477DE9-789C-4613-BC82-DAD73463E136}" type="slidenum">
              <a:rPr lang="en-IE" smtClean="0"/>
              <a:pPr/>
              <a:t>1</a:t>
            </a:fld>
            <a:endParaRPr lang="en-IE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 Rousseau</a:t>
            </a:r>
            <a:b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 Duffy</a:t>
            </a:r>
            <a:endParaRPr kumimoji="0" lang="en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E" sz="3200" dirty="0" smtClean="0">
                <a:solidFill>
                  <a:schemeClr val="tx1">
                    <a:tint val="75000"/>
                  </a:schemeClr>
                </a:solidFill>
              </a:rPr>
              <a:t>October</a:t>
            </a: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Co-ordinate Geometry of the Line 2</a:t>
            </a:r>
            <a:endParaRPr kumimoji="0" lang="en-IE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lcccres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572008"/>
            <a:ext cx="1905000" cy="1943100"/>
          </a:xfrm>
          <a:prstGeom prst="rect">
            <a:avLst/>
          </a:prstGeom>
        </p:spPr>
      </p:pic>
      <p:pic>
        <p:nvPicPr>
          <p:cNvPr id="10" name="Picture 9" descr="linear equati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05098" cy="2605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Midpoint Revision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Formula to use is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Remember: </a:t>
            </a:r>
          </a:p>
          <a:p>
            <a:pPr lvl="5"/>
            <a:r>
              <a:rPr lang="en-IE" dirty="0" smtClean="0"/>
              <a:t>1. Label points as normal</a:t>
            </a:r>
          </a:p>
          <a:p>
            <a:pPr lvl="5"/>
            <a:r>
              <a:rPr lang="en-IE" dirty="0" smtClean="0"/>
              <a:t>2. Write out the formula</a:t>
            </a:r>
          </a:p>
          <a:p>
            <a:pPr lvl="5"/>
            <a:r>
              <a:rPr lang="en-IE" dirty="0" smtClean="0"/>
              <a:t>3. Sub in as normal </a:t>
            </a:r>
          </a:p>
          <a:p>
            <a:pPr lvl="5"/>
            <a:r>
              <a:rPr lang="en-IE" dirty="0" smtClean="0"/>
              <a:t>4. Solve using your calculator</a:t>
            </a:r>
          </a:p>
          <a:p>
            <a:pPr lvl="5"/>
            <a:r>
              <a:rPr lang="en-IE" dirty="0" smtClean="0"/>
              <a:t>5. Be careful with minus signs</a:t>
            </a:r>
          </a:p>
          <a:p>
            <a:pPr lvl="5"/>
            <a:r>
              <a:rPr lang="en-IE" dirty="0" smtClean="0"/>
              <a:t>6. NEVER EVER </a:t>
            </a:r>
            <a:r>
              <a:rPr lang="en-IE" dirty="0" err="1" smtClean="0"/>
              <a:t>EVER</a:t>
            </a:r>
            <a:r>
              <a:rPr lang="en-IE" dirty="0" smtClean="0"/>
              <a:t> </a:t>
            </a:r>
            <a:r>
              <a:rPr lang="en-IE" dirty="0" err="1" smtClean="0"/>
              <a:t>EVER</a:t>
            </a:r>
            <a:r>
              <a:rPr lang="en-IE" dirty="0" smtClean="0"/>
              <a:t> add the two numbers at the end. They must be a point in the form (</a:t>
            </a:r>
            <a:r>
              <a:rPr lang="en-IE" i="1" dirty="0" smtClean="0"/>
              <a:t>x , y) </a:t>
            </a:r>
            <a:r>
              <a:rPr lang="en-IE" dirty="0" smtClean="0"/>
              <a:t>.</a:t>
            </a:r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4743" y="2000240"/>
          <a:ext cx="4550051" cy="1643074"/>
        </p:xfrm>
        <a:graphic>
          <a:graphicData uri="http://schemas.openxmlformats.org/presentationml/2006/ole">
            <p:oleObj spid="_x0000_s1026" name="Equation" r:id="rId3" imgW="18288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Any issues with your homework?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Please ask now!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Slope of a 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does the slope of a line mean?</a:t>
            </a:r>
          </a:p>
          <a:p>
            <a:r>
              <a:rPr lang="en-IE" dirty="0" smtClean="0"/>
              <a:t>Look at the following diagrams to see what’s going on.</a:t>
            </a:r>
            <a:endParaRPr lang="en-IE" dirty="0"/>
          </a:p>
        </p:txBody>
      </p:sp>
      <p:pic>
        <p:nvPicPr>
          <p:cNvPr id="4" name="Picture 3" descr="rousseau slop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964172"/>
            <a:ext cx="7257303" cy="3893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rousseau slope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0079" y="714356"/>
            <a:ext cx="9053921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rousseau slope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55" y="1071546"/>
            <a:ext cx="9121346" cy="5179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Slope Formula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Again, we can calculate the slope of a line using a formula which is very like the ones we’ve used up to now. The formula is...............</a:t>
            </a:r>
          </a:p>
          <a:p>
            <a:endParaRPr lang="en-I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3286124"/>
          <a:ext cx="2286016" cy="1986211"/>
        </p:xfrm>
        <a:graphic>
          <a:graphicData uri="http://schemas.openxmlformats.org/presentationml/2006/ole">
            <p:oleObj spid="_x0000_s2050" name="Equation" r:id="rId3" imgW="77436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Steps involved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1. Write out formula</a:t>
            </a:r>
          </a:p>
          <a:p>
            <a:r>
              <a:rPr lang="en-IE" dirty="0" smtClean="0"/>
              <a:t>2. Label Points</a:t>
            </a:r>
          </a:p>
          <a:p>
            <a:r>
              <a:rPr lang="en-IE" dirty="0" smtClean="0"/>
              <a:t>3. Sub in and solve</a:t>
            </a:r>
          </a:p>
          <a:p>
            <a:r>
              <a:rPr lang="en-IE" dirty="0" smtClean="0"/>
              <a:t>4. Be careful with minus signs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174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Microsoft Equation 3.0</vt:lpstr>
      <vt:lpstr>Slide 1</vt:lpstr>
      <vt:lpstr>Midpoint Revision</vt:lpstr>
      <vt:lpstr>Any issues with your homework?</vt:lpstr>
      <vt:lpstr>Slope of a line</vt:lpstr>
      <vt:lpstr>Slide 5</vt:lpstr>
      <vt:lpstr>Slide 6</vt:lpstr>
      <vt:lpstr>Slope Formula</vt:lpstr>
      <vt:lpstr>Steps involved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Ciaran Duffy</dc:creator>
  <cp:lastModifiedBy>Ciaran Duffy</cp:lastModifiedBy>
  <cp:revision>9</cp:revision>
  <dcterms:created xsi:type="dcterms:W3CDTF">2008-10-03T08:28:34Z</dcterms:created>
  <dcterms:modified xsi:type="dcterms:W3CDTF">2008-10-03T11:16:16Z</dcterms:modified>
</cp:coreProperties>
</file>